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3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  <a:srgbClr val="826314"/>
    <a:srgbClr val="C7971F"/>
    <a:srgbClr val="EAD482"/>
    <a:srgbClr val="DCB7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81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6C3C-4946-4E24-B239-F7041A8BCD49}" type="datetimeFigureOut">
              <a:rPr lang="en-US" smtClean="0"/>
              <a:pPr/>
              <a:t>12/26/2010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1143000" y="2057400"/>
            <a:ext cx="6858000" cy="2971800"/>
          </a:xfrm>
          <a:prstGeom prst="roundRect">
            <a:avLst/>
          </a:prstGeom>
          <a:solidFill>
            <a:srgbClr val="826314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170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pPr algn="ctr"/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1 chronicles 1:1 – 13:14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3352800"/>
            <a:ext cx="56388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CD of this message will be available (free of charge immediately following today's message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7400" y="4137061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message will be available via podcast later this week at calvaryokc.com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361511" y="3276600"/>
            <a:ext cx="618414" cy="712788"/>
            <a:chOff x="2074" y="1231"/>
            <a:chExt cx="1612" cy="1858"/>
          </a:xfrm>
        </p:grpSpPr>
        <p:sp>
          <p:nvSpPr>
            <p:cNvPr id="2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6" name="Picture 45" descr="C:\Users\Ken\AppData\Local\Microsoft\Windows\Temporary Internet Files\Content.IE5\GHF7J5VO\MC90043383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114914"/>
            <a:ext cx="761886" cy="761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1 chronicles 1:1 – 13:14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144075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1Chronicles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0" y="990600"/>
            <a:ext cx="525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1 Samuel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2 Samuel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1336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2 Chronicles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1977707"/>
            <a:ext cx="335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1 Kings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2 Kings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itchFamily="34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048000" y="1066800"/>
            <a:ext cx="304800" cy="762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>
            <a:off x="3048000" y="2093025"/>
            <a:ext cx="304800" cy="762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  <p:bldP spid="13" grpId="0" animBg="1"/>
      <p:bldP spid="13" grpId="1" animBg="1"/>
      <p:bldP spid="16" grpId="0" animBg="1"/>
      <p:bldP spid="1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1 chronicles 1:1 – 13:14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Genealogies were important for a number of reasons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19812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1) To identify the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Kinsman-Redeemer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5146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2) To determine property rights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3058077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3) To demonstrate the Levitical lineage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360622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4)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To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establish Jesus' bloodline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1" grpId="2"/>
      <p:bldP spid="12" grpId="0"/>
      <p:bldP spid="12" grpId="1"/>
      <p:bldP spid="12" grpId="2"/>
      <p:bldP spid="14" grpId="0"/>
      <p:bldP spid="14" grpId="1"/>
      <p:bldP spid="14" grpId="2"/>
      <p:bldP spid="15" grpId="0"/>
      <p:bldP spid="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1 chronicles 1:1 – 13:14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1:1-4 covers 1,000 years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38684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1:17) Genealogy of Shem (Semites)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85928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1:18)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Eber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~ from whom the Hebrews get their name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275844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1:19)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Peleg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~ either Babel or Continental Shift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324612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1:29-31) Arab tribes (descendants of Seth,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Eber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and Abraham)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16052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4:9-10)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Jabez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' prayer (sold over 4,000,000 copies)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506569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5:26) Reuben, Gad and one-half tribe of Manasseh were the first to go into exile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1" grpId="0"/>
      <p:bldP spid="11" grpId="1"/>
      <p:bldP spid="11" grpId="2"/>
      <p:bldP spid="12" grpId="0"/>
      <p:bldP spid="12" grpId="1"/>
      <p:bldP spid="12" grpId="2"/>
      <p:bldP spid="14" grpId="0"/>
      <p:bldP spid="14" grpId="1"/>
      <p:bldP spid="14" grpId="2"/>
      <p:bldP spid="15" grpId="0"/>
      <p:bldP spid="15" grpId="1"/>
      <p:bldP spid="15" grpId="2"/>
      <p:bldP spid="13" grpId="0"/>
      <p:bldP spid="13" grpId="1"/>
      <p:bldP spid="13" grpId="2"/>
      <p:bldP spid="17" grpId="0"/>
      <p:bldP spid="1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1 chronicles 1:1 – 13:14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 years after becoming king over Judah/Benjamin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93865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20 years after being anointed by Samuel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1 chronicles 1:1 – 13:14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Sam. 5:8 ~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"…the blind and the lame shall not come into the house."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1 chronicles 1:1 – 13:14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1430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Stouthearted men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literally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not without a heart and a heart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2860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KJV,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not of double heart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280365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NASB,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with an undivided heart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6" grpId="0"/>
      <p:bldP spid="6" grpId="1"/>
      <p:bldP spid="6" grpId="2"/>
      <p:bldP spid="7" grpId="0"/>
      <p:bldP spid="7" grpId="1"/>
    </p:bldLst>
  </p:timing>
</p:sld>
</file>

<file path=ppt/theme/theme1.xml><?xml version="1.0" encoding="utf-8"?>
<a:theme xmlns:a="http://schemas.openxmlformats.org/drawingml/2006/main" name="Chronicles">
  <a:themeElements>
    <a:clrScheme name="Chronicles">
      <a:dk1>
        <a:srgbClr val="FFFFFF"/>
      </a:dk1>
      <a:lt1>
        <a:srgbClr val="FFFF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hronicle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Chronicles</Template>
  <TotalTime>543</TotalTime>
  <Words>238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Chronicles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53</cp:revision>
  <dcterms:created xsi:type="dcterms:W3CDTF">2010-12-13T18:40:31Z</dcterms:created>
  <dcterms:modified xsi:type="dcterms:W3CDTF">2010-12-26T15:50:58Z</dcterms:modified>
</cp:coreProperties>
</file>